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75" r:id="rId16"/>
    <p:sldId id="269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5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6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4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7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0CF8C-4A41-0A17-4142-31AEB2227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966" y="1135530"/>
            <a:ext cx="4016188" cy="2892612"/>
          </a:xfrm>
        </p:spPr>
        <p:txBody>
          <a:bodyPr>
            <a:normAutofit/>
          </a:bodyPr>
          <a:lstStyle/>
          <a:p>
            <a:r>
              <a:rPr lang="en-US" sz="4000"/>
              <a:t>Book-Worm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EC66-0D18-E4E5-1AD5-F0B44B50B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707" y="4793129"/>
            <a:ext cx="2868706" cy="1563219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Web app developed For a book selling company for online customers.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6E3D555-2D82-27FB-7D12-83030D58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4" r="-1" b="-1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CA62-82C0-82D6-8D10-6502BEE3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0582-C1C0-42FD-ED02-B3AEE3035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need to enter their card details to make a payment.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6062A-AE5F-5834-4F0B-D08D01688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347425"/>
            <a:ext cx="4684713" cy="3307737"/>
          </a:xfrm>
        </p:spPr>
      </p:pic>
    </p:spTree>
    <p:extLst>
      <p:ext uri="{BB962C8B-B14F-4D97-AF65-F5344CB8AC3E}">
        <p14:creationId xmlns:p14="http://schemas.microsoft.com/office/powerpoint/2010/main" val="735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DC2-E6A0-F7C8-F73E-89966617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F643-FDBC-95CC-27A6-BAA38A21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After an order is placed, we can view it under My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part of profile management , a user can view and manage his orders from the past </a:t>
            </a:r>
            <a:r>
              <a:rPr lang="en-US" dirty="0" err="1"/>
              <a:t>aswell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FA011A-1273-3C1D-57B9-CB1E20F120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7901"/>
            <a:ext cx="4684713" cy="2066785"/>
          </a:xfrm>
        </p:spPr>
      </p:pic>
    </p:spTree>
    <p:extLst>
      <p:ext uri="{BB962C8B-B14F-4D97-AF65-F5344CB8AC3E}">
        <p14:creationId xmlns:p14="http://schemas.microsoft.com/office/powerpoint/2010/main" val="153804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50F3-6A77-C9CF-D004-9EDB2030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A9A6-4111-DE63-BDF2-F90211B6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is visible when logged in as admin.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can view statistics of available books, books sold, categories etc.,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visualize yearly sales, category division, quantity growth etc.,</a:t>
            </a:r>
          </a:p>
        </p:txBody>
      </p:sp>
      <p:pic>
        <p:nvPicPr>
          <p:cNvPr id="6" name="Content Placeholder 5" descr="Graphical user interface, chart, application">
            <a:extLst>
              <a:ext uri="{FF2B5EF4-FFF2-40B4-BE49-F238E27FC236}">
                <a16:creationId xmlns:a16="http://schemas.microsoft.com/office/drawing/2014/main" id="{02021502-AFC5-B99B-3B6A-76D78E054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92" y="364186"/>
            <a:ext cx="4684713" cy="2922877"/>
          </a:xfrm>
        </p:spPr>
      </p:pic>
      <p:pic>
        <p:nvPicPr>
          <p:cNvPr id="8" name="Picture 7" descr="Chart">
            <a:extLst>
              <a:ext uri="{FF2B5EF4-FFF2-40B4-BE49-F238E27FC236}">
                <a16:creationId xmlns:a16="http://schemas.microsoft.com/office/drawing/2014/main" id="{8E5240CB-1099-94F9-2CCE-F93E3F89C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5" y="3266952"/>
            <a:ext cx="5246888" cy="32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AEA0-F0F7-F846-FCD3-0E45D06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Manage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48FB-D623-2F6B-769C-DF2824311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 can add new books to existing catalog.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edit the information on a book.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Finally, they can delete a book from catalog when they are out of stock or not selling anymore.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9C21BE-7CFD-0483-8A70-662CDA9042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4404" y="1825625"/>
            <a:ext cx="4684713" cy="20940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52C7E-95E0-872F-E5A1-71F46F4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04" y="4385293"/>
            <a:ext cx="4684057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5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D7D6-F913-AE23-1344-76D6142D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8674-7BCD-FA21-BD41-F2AA938CF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Front 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Angular 14.x, Angular Material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Bootstrap 3.x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CSS 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HTML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Canvas JS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STRIPE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A8A55-FE24-5F34-872C-1A6F8BD5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/>
              <a:t>Back 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Open RestAPI for book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JSON for charts data and books additional info.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Local storage.</a:t>
            </a:r>
          </a:p>
        </p:txBody>
      </p:sp>
    </p:spTree>
    <p:extLst>
      <p:ext uri="{BB962C8B-B14F-4D97-AF65-F5344CB8AC3E}">
        <p14:creationId xmlns:p14="http://schemas.microsoft.com/office/powerpoint/2010/main" val="390673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518A-1909-CF5B-A552-875490E8F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12223-14EF-3A1A-64A5-9AC74780B09A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862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D0299-9435-7B4B-2AFE-0B53D3C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16267-9B55-9DF8-7FE7-82950D92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2" y="1828483"/>
            <a:ext cx="9288716" cy="435133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project aims to create an online book-store platform that will provide users with a convenient and user-friendly platform to browse and purchase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web application will have a login page, two types of users (admin and user), a homepage with a carousel, search feature and filters, book catalog, book details, add to cart feature, checkout and purchase feature and admin dashboard feature.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platform will be designed to be scalable and modular, making it easy to add new features and functionalities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3781833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6BF70B-BE97-569A-5EA0-0B62013F75FD}"/>
              </a:ext>
            </a:extLst>
          </p:cNvPr>
          <p:cNvSpPr/>
          <p:nvPr/>
        </p:nvSpPr>
        <p:spPr>
          <a:xfrm>
            <a:off x="3293706" y="2504319"/>
            <a:ext cx="5389868" cy="16561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THANK YOU</a:t>
            </a:r>
          </a:p>
        </p:txBody>
      </p:sp>
      <p:pic>
        <p:nvPicPr>
          <p:cNvPr id="2" name="Graphic 1" descr="Signature with solid fill">
            <a:extLst>
              <a:ext uri="{FF2B5EF4-FFF2-40B4-BE49-F238E27FC236}">
                <a16:creationId xmlns:a16="http://schemas.microsoft.com/office/drawing/2014/main" id="{34B1F67B-7EC7-5ED7-C0D3-8A5BA11F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574" y="3332411"/>
            <a:ext cx="1217718" cy="1217718"/>
          </a:xfrm>
          <a:prstGeom prst="rect">
            <a:avLst/>
          </a:prstGeom>
        </p:spPr>
      </p:pic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96DDFB9E-70A3-1809-5C5A-3771578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777" y="1156010"/>
            <a:ext cx="1217718" cy="1217718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D83C9157-FA28-4E74-8858-13B8615D2D70}"/>
              </a:ext>
            </a:extLst>
          </p:cNvPr>
          <p:cNvSpPr/>
          <p:nvPr/>
        </p:nvSpPr>
        <p:spPr>
          <a:xfrm rot="5400000">
            <a:off x="1576283" y="757995"/>
            <a:ext cx="1816705" cy="1790527"/>
          </a:xfrm>
          <a:prstGeom prst="teardrop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20F0-254A-E0E9-0597-933AB374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Developers and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3E88-9DE6-60AD-B1E5-C47C0B7E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819" y="2372659"/>
            <a:ext cx="4199971" cy="390163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Moulika Nagulavancha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(700746230)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Admin Dashboard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Manage Books(Add-delete)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Place Order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Payment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Manage Orders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Login/Registration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45957-3BA1-0F71-B6EC-57D45C1A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5208" y="2372659"/>
            <a:ext cx="4199972" cy="390163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Kavyasri Avushapuram</a:t>
            </a:r>
          </a:p>
          <a:p>
            <a:pPr marL="0" indent="0" defTabSz="813816">
              <a:spcBef>
                <a:spcPts val="890"/>
              </a:spcBef>
              <a:buNone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(700728990)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 Home(Carousel-Categories)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Books(Filters)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 details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Similar books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Add to cart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317245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EACA2-AA9C-6AE7-8EB3-E19E87CF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0895-16C3-5A30-6738-DB5C2EF5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412" y="2681900"/>
            <a:ext cx="8753867" cy="330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online bookstore application is a platform that enables users to browse and purchase books. This web-application aims to provide a seamless experience for users who wish to buy books online. It will feature a user-friendly interface and easy navigation.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21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CFBC-EBA0-C2F6-F106-669F03C2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A11DA-A518-7835-9212-20DEA6FFE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login page will allow users to log in to the platform as either an admin or a user.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and Users can view books and book details.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will have access to the admin dashboard and can also manage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register and then upon login will be able to manage their profile and track their orders.</a:t>
            </a:r>
          </a:p>
        </p:txBody>
      </p:sp>
      <p:pic>
        <p:nvPicPr>
          <p:cNvPr id="6" name="Content Placeholder 5" descr="Graphical user interface, application, Teams">
            <a:extLst>
              <a:ext uri="{FF2B5EF4-FFF2-40B4-BE49-F238E27FC236}">
                <a16:creationId xmlns:a16="http://schemas.microsoft.com/office/drawing/2014/main" id="{018D87F9-EC0F-AEA9-ABAF-EFE46A2D4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85" y="1304647"/>
            <a:ext cx="3561298" cy="23559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7C183-E942-5FB8-4F4B-55851158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85" y="3679298"/>
            <a:ext cx="3561298" cy="26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6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CEF8-DFB9-CC34-7320-352A45EA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E888-8B1F-4C2A-6FAB-B67D0E394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homepage will feature a carousel, which will display featured books, new releases, and bestsellers.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there are some recommended categories of books at the bottom.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search feature will allow users to browse/search for books using keywords, book title.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profile is visible on the top right of every page when logged 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95B935-9B76-1527-E6F6-760310FB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0786" y="2090551"/>
            <a:ext cx="4684713" cy="22368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7574D-332A-97BA-9137-EEFE172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53" y="4365495"/>
            <a:ext cx="5632580" cy="1816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55427-E71F-9DE7-BDB9-92484A38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53" y="1394301"/>
            <a:ext cx="5479276" cy="3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1B1-9AB0-A8FD-4FE1-C9FB7825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Browsing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0E41-425F-0E4A-D9AF-4531F3951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book catalog will display all the books available on the platform, with book title, book price and quick link to add to the cart.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also filter the books by price range or category.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22C12-4CA5-261B-0BD7-82B57FA615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42742"/>
            <a:ext cx="4988543" cy="2254409"/>
          </a:xfrm>
        </p:spPr>
      </p:pic>
    </p:spTree>
    <p:extLst>
      <p:ext uri="{BB962C8B-B14F-4D97-AF65-F5344CB8AC3E}">
        <p14:creationId xmlns:p14="http://schemas.microsoft.com/office/powerpoint/2010/main" val="358482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536-11D5-46FC-D2AE-3E26AFFB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Details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FEFF-456D-9091-4129-A322EDF57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user/admin clicks on a book, they will be taken to the book details page. Display book title, book cover (which can be enlarged when hovered), author, book description, category, book rating.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can add this book to cart for buying or share this book to someone by using the link or through platforms like Facebook and WhatsApp.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Additionally, User can also view similar books at the bottom.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8B286-FF5A-85C0-7D1C-5893208C3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146" y="1825625"/>
            <a:ext cx="4684713" cy="19025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D4921-7306-48CC-9FB2-06CA3183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46" y="3967942"/>
            <a:ext cx="4779882" cy="21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75D7-5C88-C05F-5015-F7A9821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EACD-90CB-DFFB-9150-B5124A07D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'add to cart' feature will allow users to add books to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be able to view the contents of their shopping cart, update the quantity of books, and remove books from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 is ready to check out, they will be taken to the checkout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81435-4794-5C8A-3967-BB863690A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4602"/>
            <a:ext cx="4684713" cy="2073384"/>
          </a:xfrm>
        </p:spPr>
      </p:pic>
    </p:spTree>
    <p:extLst>
      <p:ext uri="{BB962C8B-B14F-4D97-AF65-F5344CB8AC3E}">
        <p14:creationId xmlns:p14="http://schemas.microsoft.com/office/powerpoint/2010/main" val="223316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BC97-C4B8-85AF-5970-10107AFB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4039-27E9-CF6E-AB6D-FE8DAC0AC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will allow user to place an order.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a user must enter his/her shipping address.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Then they need to make a payment and place order.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CCCB0E-6085-26C0-FEBE-CBB2ECAEF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3073906"/>
            <a:ext cx="4684713" cy="1854775"/>
          </a:xfrm>
        </p:spPr>
      </p:pic>
    </p:spTree>
    <p:extLst>
      <p:ext uri="{BB962C8B-B14F-4D97-AF65-F5344CB8AC3E}">
        <p14:creationId xmlns:p14="http://schemas.microsoft.com/office/powerpoint/2010/main" val="238215182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1B302A"/>
      </a:dk2>
      <a:lt2>
        <a:srgbClr val="F3F1F0"/>
      </a:lt2>
      <a:accent1>
        <a:srgbClr val="43AEBF"/>
      </a:accent1>
      <a:accent2>
        <a:srgbClr val="33B490"/>
      </a:accent2>
      <a:accent3>
        <a:srgbClr val="3FB563"/>
      </a:accent3>
      <a:accent4>
        <a:srgbClr val="44B834"/>
      </a:accent4>
      <a:accent5>
        <a:srgbClr val="79AF3D"/>
      </a:accent5>
      <a:accent6>
        <a:srgbClr val="A1A830"/>
      </a:accent6>
      <a:hlink>
        <a:srgbClr val="BF5241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Override1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</TotalTime>
  <Words>740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Modern Love</vt:lpstr>
      <vt:lpstr>Wingdings</vt:lpstr>
      <vt:lpstr>BohemianVTI</vt:lpstr>
      <vt:lpstr>Book-Worm</vt:lpstr>
      <vt:lpstr>Developers and Work</vt:lpstr>
      <vt:lpstr>Project Description</vt:lpstr>
      <vt:lpstr>Profile Management</vt:lpstr>
      <vt:lpstr>User Homepage</vt:lpstr>
      <vt:lpstr>Book Browsing and Filtering</vt:lpstr>
      <vt:lpstr>Book Details and Sharing</vt:lpstr>
      <vt:lpstr>Shopping Cart</vt:lpstr>
      <vt:lpstr>Place Order</vt:lpstr>
      <vt:lpstr>Payment</vt:lpstr>
      <vt:lpstr>Manage Orders</vt:lpstr>
      <vt:lpstr>Admin Dashboard</vt:lpstr>
      <vt:lpstr>Admin Manage Books</vt:lpstr>
      <vt:lpstr>Tech Stack</vt:lpstr>
      <vt:lpstr>Demo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Book-Worm</dc:title>
  <dc:creator>kravushapuram@gmail.com</dc:creator>
  <cp:lastModifiedBy>kravushapuram@gmail.com</cp:lastModifiedBy>
  <cp:revision>16</cp:revision>
  <dcterms:created xsi:type="dcterms:W3CDTF">2023-04-25T19:19:13Z</dcterms:created>
  <dcterms:modified xsi:type="dcterms:W3CDTF">2023-04-26T21:26:28Z</dcterms:modified>
</cp:coreProperties>
</file>